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10"/>
  </p:handoutMasterIdLst>
  <p:sldIdLst>
    <p:sldId id="375" r:id="rId2"/>
    <p:sldId id="430" r:id="rId3"/>
    <p:sldId id="431" r:id="rId4"/>
    <p:sldId id="432" r:id="rId5"/>
    <p:sldId id="461" r:id="rId6"/>
    <p:sldId id="462" r:id="rId7"/>
    <p:sldId id="463" r:id="rId8"/>
    <p:sldId id="38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0CE87E-AB47-4666-BF88-D489C6A5A07C}" v="92" dt="2022-06-27T13:00:44.3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B70CE87E-AB47-4666-BF88-D489C6A5A07C}"/>
    <pc:docChg chg="undo redo custSel addSld delSld modSld sldOrd">
      <pc:chgData name="אלכס גורבצ'וב" userId="8459a7c7-b354-45d8-a56f-77640536e27f" providerId="ADAL" clId="{B70CE87E-AB47-4666-BF88-D489C6A5A07C}" dt="2022-06-27T13:00:44.301" v="973" actId="1076"/>
      <pc:docMkLst>
        <pc:docMk/>
      </pc:docMkLst>
      <pc:sldChg chg="add del">
        <pc:chgData name="אלכס גורבצ'וב" userId="8459a7c7-b354-45d8-a56f-77640536e27f" providerId="ADAL" clId="{B70CE87E-AB47-4666-BF88-D489C6A5A07C}" dt="2022-06-27T12:15:52.162" v="155"/>
        <pc:sldMkLst>
          <pc:docMk/>
          <pc:sldMk cId="3987089604" sldId="409"/>
        </pc:sldMkLst>
      </pc:sldChg>
      <pc:sldChg chg="addSp modSp mod">
        <pc:chgData name="אלכס גורבצ'וב" userId="8459a7c7-b354-45d8-a56f-77640536e27f" providerId="ADAL" clId="{B70CE87E-AB47-4666-BF88-D489C6A5A07C}" dt="2022-06-27T12:40:50.620" v="520" actId="1076"/>
        <pc:sldMkLst>
          <pc:docMk/>
          <pc:sldMk cId="1816832597" sldId="430"/>
        </pc:sldMkLst>
        <pc:spChg chg="mod">
          <ac:chgData name="אלכס גורבצ'וב" userId="8459a7c7-b354-45d8-a56f-77640536e27f" providerId="ADAL" clId="{B70CE87E-AB47-4666-BF88-D489C6A5A07C}" dt="2022-06-27T12:06:06.447" v="107" actId="20577"/>
          <ac:spMkLst>
            <pc:docMk/>
            <pc:sldMk cId="1816832597" sldId="430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B70CE87E-AB47-4666-BF88-D489C6A5A07C}" dt="2022-06-27T12:40:48.350" v="519" actId="20577"/>
          <ac:spMkLst>
            <pc:docMk/>
            <pc:sldMk cId="1816832597" sldId="430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B70CE87E-AB47-4666-BF88-D489C6A5A07C}" dt="2022-06-27T12:40:50.620" v="520" actId="1076"/>
          <ac:picMkLst>
            <pc:docMk/>
            <pc:sldMk cId="1816832597" sldId="430"/>
            <ac:picMk id="7" creationId="{17B39162-E776-72C7-0569-283BE7AEADC6}"/>
          </ac:picMkLst>
        </pc:picChg>
        <pc:picChg chg="mod">
          <ac:chgData name="אלכס גורבצ'וב" userId="8459a7c7-b354-45d8-a56f-77640536e27f" providerId="ADAL" clId="{B70CE87E-AB47-4666-BF88-D489C6A5A07C}" dt="2022-06-27T12:07:36.339" v="140" actId="14826"/>
          <ac:picMkLst>
            <pc:docMk/>
            <pc:sldMk cId="1816832597" sldId="430"/>
            <ac:picMk id="2050" creationId="{D3CED5DD-5929-885D-B077-4275F69B6F28}"/>
          </ac:picMkLst>
        </pc:picChg>
      </pc:sldChg>
      <pc:sldChg chg="addSp delSp modSp add mod">
        <pc:chgData name="אלכס גורבצ'וב" userId="8459a7c7-b354-45d8-a56f-77640536e27f" providerId="ADAL" clId="{B70CE87E-AB47-4666-BF88-D489C6A5A07C}" dt="2022-06-27T12:40:37.300" v="516" actId="404"/>
        <pc:sldMkLst>
          <pc:docMk/>
          <pc:sldMk cId="2487066538" sldId="431"/>
        </pc:sldMkLst>
        <pc:spChg chg="mod">
          <ac:chgData name="אלכס גורבצ'וב" userId="8459a7c7-b354-45d8-a56f-77640536e27f" providerId="ADAL" clId="{B70CE87E-AB47-4666-BF88-D489C6A5A07C}" dt="2022-06-27T12:40:37.300" v="516" actId="404"/>
          <ac:spMkLst>
            <pc:docMk/>
            <pc:sldMk cId="2487066538" sldId="431"/>
            <ac:spMk id="9" creationId="{0AD16726-3C21-C04F-83A6-F10CC5F0A22E}"/>
          </ac:spMkLst>
        </pc:spChg>
        <pc:grpChg chg="add mod">
          <ac:chgData name="אלכס גורבצ'וב" userId="8459a7c7-b354-45d8-a56f-77640536e27f" providerId="ADAL" clId="{B70CE87E-AB47-4666-BF88-D489C6A5A07C}" dt="2022-06-27T12:16:51.849" v="169" actId="1076"/>
          <ac:grpSpMkLst>
            <pc:docMk/>
            <pc:sldMk cId="2487066538" sldId="431"/>
            <ac:grpSpMk id="8" creationId="{EF989950-809F-3832-EDCC-17BCE9BA5129}"/>
          </ac:grpSpMkLst>
        </pc:grpChg>
        <pc:grpChg chg="add mod">
          <ac:chgData name="אלכס גורבצ'וב" userId="8459a7c7-b354-45d8-a56f-77640536e27f" providerId="ADAL" clId="{B70CE87E-AB47-4666-BF88-D489C6A5A07C}" dt="2022-06-27T12:16:51.849" v="169" actId="1076"/>
          <ac:grpSpMkLst>
            <pc:docMk/>
            <pc:sldMk cId="2487066538" sldId="431"/>
            <ac:grpSpMk id="19" creationId="{6E6DD4B4-7926-CC10-2D85-880995724B44}"/>
          </ac:grpSpMkLst>
        </pc:grpChg>
        <pc:grpChg chg="add mod">
          <ac:chgData name="אלכס גורבצ'וב" userId="8459a7c7-b354-45d8-a56f-77640536e27f" providerId="ADAL" clId="{B70CE87E-AB47-4666-BF88-D489C6A5A07C}" dt="2022-06-27T12:16:51.849" v="169" actId="1076"/>
          <ac:grpSpMkLst>
            <pc:docMk/>
            <pc:sldMk cId="2487066538" sldId="431"/>
            <ac:grpSpMk id="22" creationId="{090966AF-1F81-F996-E25B-C2872E45D82C}"/>
          </ac:grpSpMkLst>
        </pc:grpChg>
        <pc:picChg chg="del">
          <ac:chgData name="אלכס גורבצ'וב" userId="8459a7c7-b354-45d8-a56f-77640536e27f" providerId="ADAL" clId="{B70CE87E-AB47-4666-BF88-D489C6A5A07C}" dt="2022-06-27T12:16:21.705" v="164" actId="478"/>
          <ac:picMkLst>
            <pc:docMk/>
            <pc:sldMk cId="2487066538" sldId="431"/>
            <ac:picMk id="7" creationId="{17B39162-E776-72C7-0569-283BE7AEADC6}"/>
          </ac:picMkLst>
        </pc:picChg>
        <pc:picChg chg="mod">
          <ac:chgData name="אלכס גורבצ'וב" userId="8459a7c7-b354-45d8-a56f-77640536e27f" providerId="ADAL" clId="{B70CE87E-AB47-4666-BF88-D489C6A5A07C}" dt="2022-06-27T12:16:43.384" v="168"/>
          <ac:picMkLst>
            <pc:docMk/>
            <pc:sldMk cId="2487066538" sldId="431"/>
            <ac:picMk id="10" creationId="{1D950970-FEEF-8BC4-A1F3-AA11240371F3}"/>
          </ac:picMkLst>
        </pc:picChg>
        <pc:picChg chg="mod">
          <ac:chgData name="אלכס גורבצ'וב" userId="8459a7c7-b354-45d8-a56f-77640536e27f" providerId="ADAL" clId="{B70CE87E-AB47-4666-BF88-D489C6A5A07C}" dt="2022-06-27T12:16:43.384" v="168"/>
          <ac:picMkLst>
            <pc:docMk/>
            <pc:sldMk cId="2487066538" sldId="431"/>
            <ac:picMk id="20" creationId="{EA98E594-37F0-CDBA-B8F1-5640084DAAA8}"/>
          </ac:picMkLst>
        </pc:picChg>
        <pc:picChg chg="mod">
          <ac:chgData name="אלכס גורבצ'וב" userId="8459a7c7-b354-45d8-a56f-77640536e27f" providerId="ADAL" clId="{B70CE87E-AB47-4666-BF88-D489C6A5A07C}" dt="2022-06-27T12:16:43.384" v="168"/>
          <ac:picMkLst>
            <pc:docMk/>
            <pc:sldMk cId="2487066538" sldId="431"/>
            <ac:picMk id="23" creationId="{5AD64BAC-B4F6-0648-613C-90085C1955F8}"/>
          </ac:picMkLst>
        </pc:picChg>
        <pc:picChg chg="del">
          <ac:chgData name="אלכס גורבצ'וב" userId="8459a7c7-b354-45d8-a56f-77640536e27f" providerId="ADAL" clId="{B70CE87E-AB47-4666-BF88-D489C6A5A07C}" dt="2022-06-27T12:16:36.115" v="167" actId="478"/>
          <ac:picMkLst>
            <pc:docMk/>
            <pc:sldMk cId="2487066538" sldId="431"/>
            <ac:picMk id="2050" creationId="{D3CED5DD-5929-885D-B077-4275F69B6F28}"/>
          </ac:picMkLst>
        </pc:pic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2" creationId="{DA8BA76D-7B01-2DF2-48FC-DC98F9F23AC3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3" creationId="{50E8BF9F-A74C-F033-8C88-0DEB1E9C9BC4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4" creationId="{C64CC8FC-67B9-0011-A621-39641B45B1F1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5" creationId="{D16A9CC2-9364-8E21-B33A-2E8618382898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6" creationId="{6856C39A-8D75-3EE3-1C5B-25BF0FCF9437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18" creationId="{5C7B2B38-3D72-176E-F474-DF7DB924088F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21" creationId="{C2B6E669-85E7-0845-B581-11D079A8CD85}"/>
          </ac:inkMkLst>
        </pc:inkChg>
        <pc:inkChg chg="mod">
          <ac:chgData name="אלכס גורבצ'וב" userId="8459a7c7-b354-45d8-a56f-77640536e27f" providerId="ADAL" clId="{B70CE87E-AB47-4666-BF88-D489C6A5A07C}" dt="2022-06-27T12:16:43.384" v="168"/>
          <ac:inkMkLst>
            <pc:docMk/>
            <pc:sldMk cId="2487066538" sldId="431"/>
            <ac:inkMk id="24" creationId="{3406409F-95EF-14FE-F919-8B5003543BA9}"/>
          </ac:inkMkLst>
        </pc:inkChg>
      </pc:sldChg>
      <pc:sldChg chg="addSp delSp modSp add mod">
        <pc:chgData name="אלכס גורבצ'וב" userId="8459a7c7-b354-45d8-a56f-77640536e27f" providerId="ADAL" clId="{B70CE87E-AB47-4666-BF88-D489C6A5A07C}" dt="2022-06-27T12:23:50.404" v="297" actId="27636"/>
        <pc:sldMkLst>
          <pc:docMk/>
          <pc:sldMk cId="2562780244" sldId="432"/>
        </pc:sldMkLst>
        <pc:spChg chg="mod">
          <ac:chgData name="אלכס גורבצ'וב" userId="8459a7c7-b354-45d8-a56f-77640536e27f" providerId="ADAL" clId="{B70CE87E-AB47-4666-BF88-D489C6A5A07C}" dt="2022-06-27T12:23:50.404" v="297" actId="27636"/>
          <ac:spMkLst>
            <pc:docMk/>
            <pc:sldMk cId="2562780244" sldId="432"/>
            <ac:spMk id="9" creationId="{0AD16726-3C21-C04F-83A6-F10CC5F0A22E}"/>
          </ac:spMkLst>
        </pc:spChg>
        <pc:grpChg chg="add mod">
          <ac:chgData name="אלכס גורבצ'וב" userId="8459a7c7-b354-45d8-a56f-77640536e27f" providerId="ADAL" clId="{B70CE87E-AB47-4666-BF88-D489C6A5A07C}" dt="2022-06-27T12:23:31.912" v="291" actId="1076"/>
          <ac:grpSpMkLst>
            <pc:docMk/>
            <pc:sldMk cId="2562780244" sldId="432"/>
            <ac:grpSpMk id="2" creationId="{88B48578-6D64-C188-DE1D-33953CC4418D}"/>
          </ac:grpSpMkLst>
        </pc:grpChg>
        <pc:picChg chg="del">
          <ac:chgData name="אלכס גורבצ'וב" userId="8459a7c7-b354-45d8-a56f-77640536e27f" providerId="ADAL" clId="{B70CE87E-AB47-4666-BF88-D489C6A5A07C}" dt="2022-06-27T12:19:03.080" v="203" actId="478"/>
          <ac:picMkLst>
            <pc:docMk/>
            <pc:sldMk cId="2562780244" sldId="432"/>
            <ac:picMk id="7" creationId="{17B39162-E776-72C7-0569-283BE7AEADC6}"/>
          </ac:picMkLst>
        </pc:picChg>
        <pc:picChg chg="add mod">
          <ac:chgData name="אלכס גורבצ'וב" userId="8459a7c7-b354-45d8-a56f-77640536e27f" providerId="ADAL" clId="{B70CE87E-AB47-4666-BF88-D489C6A5A07C}" dt="2022-06-27T12:23:31.912" v="291" actId="1076"/>
          <ac:picMkLst>
            <pc:docMk/>
            <pc:sldMk cId="2562780244" sldId="432"/>
            <ac:picMk id="8" creationId="{3AD9E046-6E7A-4382-D122-453FF792BAC9}"/>
          </ac:picMkLst>
        </pc:picChg>
        <pc:picChg chg="mod">
          <ac:chgData name="אלכס גורבצ'וב" userId="8459a7c7-b354-45d8-a56f-77640536e27f" providerId="ADAL" clId="{B70CE87E-AB47-4666-BF88-D489C6A5A07C}" dt="2022-06-27T12:23:31.912" v="291" actId="1076"/>
          <ac:picMkLst>
            <pc:docMk/>
            <pc:sldMk cId="2562780244" sldId="432"/>
            <ac:picMk id="2050" creationId="{D3CED5DD-5929-885D-B077-4275F69B6F28}"/>
          </ac:picMkLst>
        </pc:picChg>
      </pc:sldChg>
      <pc:sldChg chg="add del">
        <pc:chgData name="אלכס גורבצ'וב" userId="8459a7c7-b354-45d8-a56f-77640536e27f" providerId="ADAL" clId="{B70CE87E-AB47-4666-BF88-D489C6A5A07C}" dt="2022-06-27T12:27:08.702" v="302" actId="47"/>
        <pc:sldMkLst>
          <pc:docMk/>
          <pc:sldMk cId="4115160622" sldId="433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726918443" sldId="446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434356171" sldId="447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131280851" sldId="448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1989731429" sldId="449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3863906658" sldId="450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3636884206" sldId="451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3777639228" sldId="452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3933127253" sldId="454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4151284687" sldId="455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1708514165" sldId="456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62503442" sldId="457"/>
        </pc:sldMkLst>
      </pc:sldChg>
      <pc:sldChg chg="del">
        <pc:chgData name="אלכס גורבצ'וב" userId="8459a7c7-b354-45d8-a56f-77640536e27f" providerId="ADAL" clId="{B70CE87E-AB47-4666-BF88-D489C6A5A07C}" dt="2022-06-27T11:20:22.264" v="0" actId="47"/>
        <pc:sldMkLst>
          <pc:docMk/>
          <pc:sldMk cId="3022697698" sldId="458"/>
        </pc:sldMkLst>
      </pc:sldChg>
      <pc:sldChg chg="addSp delSp modSp add del mod ord">
        <pc:chgData name="אלכס גורבצ'וב" userId="8459a7c7-b354-45d8-a56f-77640536e27f" providerId="ADAL" clId="{B70CE87E-AB47-4666-BF88-D489C6A5A07C}" dt="2022-06-27T11:39:12.361" v="96" actId="2696"/>
        <pc:sldMkLst>
          <pc:docMk/>
          <pc:sldMk cId="239813254" sldId="459"/>
        </pc:sldMkLst>
        <pc:spChg chg="mod">
          <ac:chgData name="אלכס גורבצ'וב" userId="8459a7c7-b354-45d8-a56f-77640536e27f" providerId="ADAL" clId="{B70CE87E-AB47-4666-BF88-D489C6A5A07C}" dt="2022-06-27T11:34:39.484" v="84" actId="20577"/>
          <ac:spMkLst>
            <pc:docMk/>
            <pc:sldMk cId="239813254" sldId="459"/>
            <ac:spMk id="9" creationId="{0AD16726-3C21-C04F-83A6-F10CC5F0A22E}"/>
          </ac:spMkLst>
        </pc:spChg>
        <pc:spChg chg="del mod">
          <ac:chgData name="אלכס גורבצ'וב" userId="8459a7c7-b354-45d8-a56f-77640536e27f" providerId="ADAL" clId="{B70CE87E-AB47-4666-BF88-D489C6A5A07C}" dt="2022-06-27T11:34:48.149" v="85" actId="478"/>
          <ac:spMkLst>
            <pc:docMk/>
            <pc:sldMk cId="239813254" sldId="459"/>
            <ac:spMk id="10" creationId="{9AFBC4C4-9C90-9B31-5E4E-8CD005ABD313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2" creationId="{A061BD51-8195-8AD8-54EE-FFF237F1BF9B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3" creationId="{96AA1971-8AC1-AA63-90A3-AA2244999145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4" creationId="{060A639D-B3CA-5EBE-9F81-F0BD2DE1C47D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5" creationId="{A269E462-3E75-43A4-6523-274431F91147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6" creationId="{43F691D0-68DA-7E64-57B4-A16BD37B631E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8" creationId="{3F55D36B-DD1C-7EED-82EC-E58C8784B308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19" creationId="{4D99BB10-1D2C-124B-0F3C-97D35C2DBFB8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0" creationId="{CD01E244-FDF8-2498-88F1-2AA1BFFA6CD4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1" creationId="{B1818124-B9AF-05C5-8288-BA6D5B1F17D3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2" creationId="{E33BD5A6-847A-D65D-30A6-98C5527AEA7B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3" creationId="{8FA8B3F7-BA56-32AE-7CA3-0222F461168B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4" creationId="{A7810E12-430A-018C-F0BC-937C176C3EE5}"/>
          </ac:spMkLst>
        </pc:spChg>
        <pc:spChg chg="mod">
          <ac:chgData name="אלכס גורבצ'וב" userId="8459a7c7-b354-45d8-a56f-77640536e27f" providerId="ADAL" clId="{B70CE87E-AB47-4666-BF88-D489C6A5A07C}" dt="2022-06-27T11:29:05.453" v="5"/>
          <ac:spMkLst>
            <pc:docMk/>
            <pc:sldMk cId="239813254" sldId="459"/>
            <ac:spMk id="25" creationId="{23A51C11-13FC-9850-58CC-382CC156B0E0}"/>
          </ac:spMkLst>
        </pc:spChg>
        <pc:spChg chg="del mod">
          <ac:chgData name="אלכס גורבצ'וב" userId="8459a7c7-b354-45d8-a56f-77640536e27f" providerId="ADAL" clId="{B70CE87E-AB47-4666-BF88-D489C6A5A07C}" dt="2022-06-27T11:33:29.882" v="63" actId="478"/>
          <ac:spMkLst>
            <pc:docMk/>
            <pc:sldMk cId="239813254" sldId="459"/>
            <ac:spMk id="26" creationId="{C45D95DA-D13A-8CCF-3315-E7C67D3892E2}"/>
          </ac:spMkLst>
        </pc:spChg>
        <pc:spChg chg="add del mod">
          <ac:chgData name="אלכס גורבצ'וב" userId="8459a7c7-b354-45d8-a56f-77640536e27f" providerId="ADAL" clId="{B70CE87E-AB47-4666-BF88-D489C6A5A07C}" dt="2022-06-27T11:33:46.574" v="66" actId="478"/>
          <ac:spMkLst>
            <pc:docMk/>
            <pc:sldMk cId="239813254" sldId="459"/>
            <ac:spMk id="27" creationId="{F33345EB-0D81-B4A8-ADA8-7340337EB798}"/>
          </ac:spMkLst>
        </pc:spChg>
        <pc:spChg chg="add del mod">
          <ac:chgData name="אלכס גורבצ'וב" userId="8459a7c7-b354-45d8-a56f-77640536e27f" providerId="ADAL" clId="{B70CE87E-AB47-4666-BF88-D489C6A5A07C}" dt="2022-06-27T11:34:09.058" v="71" actId="478"/>
          <ac:spMkLst>
            <pc:docMk/>
            <pc:sldMk cId="239813254" sldId="459"/>
            <ac:spMk id="28" creationId="{33F588B4-8303-8E18-8E7A-C05D83013CB3}"/>
          </ac:spMkLst>
        </pc:spChg>
        <pc:spChg chg="add del mod">
          <ac:chgData name="אלכס גורבצ'וב" userId="8459a7c7-b354-45d8-a56f-77640536e27f" providerId="ADAL" clId="{B70CE87E-AB47-4666-BF88-D489C6A5A07C}" dt="2022-06-27T11:33:04.944" v="56" actId="478"/>
          <ac:spMkLst>
            <pc:docMk/>
            <pc:sldMk cId="239813254" sldId="459"/>
            <ac:spMk id="29" creationId="{F0F96842-F52C-4578-200C-774E747A2129}"/>
          </ac:spMkLst>
        </pc:spChg>
        <pc:spChg chg="add del mod">
          <ac:chgData name="אלכס גורבצ'וב" userId="8459a7c7-b354-45d8-a56f-77640536e27f" providerId="ADAL" clId="{B70CE87E-AB47-4666-BF88-D489C6A5A07C}" dt="2022-06-27T11:32:13.920" v="49" actId="478"/>
          <ac:spMkLst>
            <pc:docMk/>
            <pc:sldMk cId="239813254" sldId="459"/>
            <ac:spMk id="30" creationId="{24F24E83-03F9-2138-6D06-3B56C1BCA836}"/>
          </ac:spMkLst>
        </pc:spChg>
        <pc:spChg chg="add del mod">
          <ac:chgData name="אלכס גורבצ'וב" userId="8459a7c7-b354-45d8-a56f-77640536e27f" providerId="ADAL" clId="{B70CE87E-AB47-4666-BF88-D489C6A5A07C}" dt="2022-06-27T11:31:03.920" v="29" actId="478"/>
          <ac:spMkLst>
            <pc:docMk/>
            <pc:sldMk cId="239813254" sldId="459"/>
            <ac:spMk id="31" creationId="{2BD2A637-384C-F514-0D29-0A43716533C6}"/>
          </ac:spMkLst>
        </pc:spChg>
        <pc:spChg chg="add del">
          <ac:chgData name="אלכס גורבצ'וב" userId="8459a7c7-b354-45d8-a56f-77640536e27f" providerId="ADAL" clId="{B70CE87E-AB47-4666-BF88-D489C6A5A07C}" dt="2022-06-27T11:31:12.685" v="39" actId="22"/>
          <ac:spMkLst>
            <pc:docMk/>
            <pc:sldMk cId="239813254" sldId="459"/>
            <ac:spMk id="32" creationId="{91836E43-084E-BFC1-F984-8EC077A0DB39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3" creationId="{9D711BA0-33E9-8946-1D5F-0ED4F37B7908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4" creationId="{4C816C0F-A987-12DA-D5E2-F986D724C509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5" creationId="{69075957-8146-F2A8-E29A-70AC2418983A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6" creationId="{70793932-DE26-B55E-5FAB-9BB7D54FF2CF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7" creationId="{95E9D644-5DC4-2ABF-8C4C-0BA72DAA69C9}"/>
          </ac:spMkLst>
        </pc:spChg>
        <pc:spChg chg="add mod">
          <ac:chgData name="אלכס גורבצ'וב" userId="8459a7c7-b354-45d8-a56f-77640536e27f" providerId="ADAL" clId="{B70CE87E-AB47-4666-BF88-D489C6A5A07C}" dt="2022-06-27T11:35:13.622" v="91" actId="164"/>
          <ac:spMkLst>
            <pc:docMk/>
            <pc:sldMk cId="239813254" sldId="459"/>
            <ac:spMk id="38" creationId="{364B84C4-F984-90AC-29CE-FE4F941F2DA2}"/>
          </ac:spMkLst>
        </pc:spChg>
        <pc:grpChg chg="add mod">
          <ac:chgData name="אלכס גורבצ'וב" userId="8459a7c7-b354-45d8-a56f-77640536e27f" providerId="ADAL" clId="{B70CE87E-AB47-4666-BF88-D489C6A5A07C}" dt="2022-06-27T11:35:13.622" v="91" actId="164"/>
          <ac:grpSpMkLst>
            <pc:docMk/>
            <pc:sldMk cId="239813254" sldId="459"/>
            <ac:grpSpMk id="6" creationId="{65EC3B24-0C14-4EE8-0AF8-C948A2014310}"/>
          </ac:grpSpMkLst>
        </pc:grpChg>
        <pc:grpChg chg="add mod">
          <ac:chgData name="אלכס גורבצ'וב" userId="8459a7c7-b354-45d8-a56f-77640536e27f" providerId="ADAL" clId="{B70CE87E-AB47-4666-BF88-D489C6A5A07C}" dt="2022-06-27T11:35:13.622" v="91" actId="164"/>
          <ac:grpSpMkLst>
            <pc:docMk/>
            <pc:sldMk cId="239813254" sldId="459"/>
            <ac:grpSpMk id="8" creationId="{9EABD64F-AEB2-EF8A-A439-671181BDD792}"/>
          </ac:grpSpMkLst>
        </pc:grpChg>
        <pc:graphicFrameChg chg="del">
          <ac:chgData name="אלכס גורבצ'וב" userId="8459a7c7-b354-45d8-a56f-77640536e27f" providerId="ADAL" clId="{B70CE87E-AB47-4666-BF88-D489C6A5A07C}" dt="2022-06-27T11:29:05.146" v="4" actId="478"/>
          <ac:graphicFrameMkLst>
            <pc:docMk/>
            <pc:sldMk cId="239813254" sldId="459"/>
            <ac:graphicFrameMk id="2" creationId="{7E377242-3371-2DD9-6982-91224F484937}"/>
          </ac:graphicFrameMkLst>
        </pc:graphicFrameChg>
        <pc:picChg chg="mod">
          <ac:chgData name="אלכס גורבצ'וב" userId="8459a7c7-b354-45d8-a56f-77640536e27f" providerId="ADAL" clId="{B70CE87E-AB47-4666-BF88-D489C6A5A07C}" dt="2022-06-27T11:37:20.469" v="95" actId="1076"/>
          <ac:picMkLst>
            <pc:docMk/>
            <pc:sldMk cId="239813254" sldId="459"/>
            <ac:picMk id="2050" creationId="{D3CED5DD-5929-885D-B077-4275F69B6F28}"/>
          </ac:picMkLst>
        </pc:picChg>
      </pc:sldChg>
      <pc:sldChg chg="addSp delSp modSp add del mod setBg">
        <pc:chgData name="אלכס גורבצ'וב" userId="8459a7c7-b354-45d8-a56f-77640536e27f" providerId="ADAL" clId="{B70CE87E-AB47-4666-BF88-D489C6A5A07C}" dt="2022-06-27T12:39:26.205" v="508" actId="1076"/>
        <pc:sldMkLst>
          <pc:docMk/>
          <pc:sldMk cId="421286489" sldId="461"/>
        </pc:sldMkLst>
        <pc:spChg chg="mod">
          <ac:chgData name="אלכס גורבצ'וב" userId="8459a7c7-b354-45d8-a56f-77640536e27f" providerId="ADAL" clId="{B70CE87E-AB47-4666-BF88-D489C6A5A07C}" dt="2022-06-27T12:35:50.888" v="499"/>
          <ac:spMkLst>
            <pc:docMk/>
            <pc:sldMk cId="421286489" sldId="461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B70CE87E-AB47-4666-BF88-D489C6A5A07C}" dt="2022-06-27T12:35:58.810" v="500" actId="6549"/>
          <ac:spMkLst>
            <pc:docMk/>
            <pc:sldMk cId="421286489" sldId="461"/>
            <ac:spMk id="7" creationId="{54E9E228-B02C-3941-B458-23CB2D67B476}"/>
          </ac:spMkLst>
        </pc:spChg>
        <pc:picChg chg="add mod">
          <ac:chgData name="אלכס גורבצ'וב" userId="8459a7c7-b354-45d8-a56f-77640536e27f" providerId="ADAL" clId="{B70CE87E-AB47-4666-BF88-D489C6A5A07C}" dt="2022-06-27T12:39:26.205" v="508" actId="1076"/>
          <ac:picMkLst>
            <pc:docMk/>
            <pc:sldMk cId="421286489" sldId="461"/>
            <ac:picMk id="4" creationId="{AA4A3981-CC2C-2B09-8DC7-39D1CC0867CA}"/>
          </ac:picMkLst>
        </pc:picChg>
        <pc:picChg chg="add del mod">
          <ac:chgData name="אלכס גורבצ'וב" userId="8459a7c7-b354-45d8-a56f-77640536e27f" providerId="ADAL" clId="{B70CE87E-AB47-4666-BF88-D489C6A5A07C}" dt="2022-06-27T12:31:14.472" v="437" actId="1076"/>
          <ac:picMkLst>
            <pc:docMk/>
            <pc:sldMk cId="421286489" sldId="461"/>
            <ac:picMk id="1032" creationId="{100EE3C7-C530-20A7-B241-82814A72F46F}"/>
          </ac:picMkLst>
        </pc:picChg>
      </pc:sldChg>
      <pc:sldChg chg="addSp delSp modSp add mod">
        <pc:chgData name="אלכס גורבצ'וב" userId="8459a7c7-b354-45d8-a56f-77640536e27f" providerId="ADAL" clId="{B70CE87E-AB47-4666-BF88-D489C6A5A07C}" dt="2022-06-27T12:59:58.425" v="967" actId="403"/>
        <pc:sldMkLst>
          <pc:docMk/>
          <pc:sldMk cId="3269718750" sldId="462"/>
        </pc:sldMkLst>
        <pc:spChg chg="add mod">
          <ac:chgData name="אלכס גורבצ'וב" userId="8459a7c7-b354-45d8-a56f-77640536e27f" providerId="ADAL" clId="{B70CE87E-AB47-4666-BF88-D489C6A5A07C}" dt="2022-06-27T12:43:20.124" v="581" actId="1036"/>
          <ac:spMkLst>
            <pc:docMk/>
            <pc:sldMk cId="3269718750" sldId="462"/>
            <ac:spMk id="2" creationId="{92767B81-ED8A-3570-086C-6C27C92310AF}"/>
          </ac:spMkLst>
        </pc:spChg>
        <pc:spChg chg="add del">
          <ac:chgData name="אלכס גורבצ'וב" userId="8459a7c7-b354-45d8-a56f-77640536e27f" providerId="ADAL" clId="{B70CE87E-AB47-4666-BF88-D489C6A5A07C}" dt="2022-06-27T12:50:35.786" v="629"/>
          <ac:spMkLst>
            <pc:docMk/>
            <pc:sldMk cId="3269718750" sldId="462"/>
            <ac:spMk id="5" creationId="{AB70282A-6477-9EE2-B714-2499B70CCE8C}"/>
          </ac:spMkLst>
        </pc:spChg>
        <pc:spChg chg="mod">
          <ac:chgData name="אלכס גורבצ'וב" userId="8459a7c7-b354-45d8-a56f-77640536e27f" providerId="ADAL" clId="{B70CE87E-AB47-4666-BF88-D489C6A5A07C}" dt="2022-06-27T12:59:58.425" v="967" actId="403"/>
          <ac:spMkLst>
            <pc:docMk/>
            <pc:sldMk cId="3269718750" sldId="462"/>
            <ac:spMk id="7" creationId="{54E9E228-B02C-3941-B458-23CB2D67B476}"/>
          </ac:spMkLst>
        </pc:spChg>
        <pc:spChg chg="add mod">
          <ac:chgData name="אלכס גורבצ'וב" userId="8459a7c7-b354-45d8-a56f-77640536e27f" providerId="ADAL" clId="{B70CE87E-AB47-4666-BF88-D489C6A5A07C}" dt="2022-06-27T12:54:41.551" v="809" actId="1036"/>
          <ac:spMkLst>
            <pc:docMk/>
            <pc:sldMk cId="3269718750" sldId="462"/>
            <ac:spMk id="9" creationId="{DFF8355B-F9B4-AB5A-4AC2-DBA6350BDEF1}"/>
          </ac:spMkLst>
        </pc:spChg>
        <pc:spChg chg="add del">
          <ac:chgData name="אלכס גורבצ'וב" userId="8459a7c7-b354-45d8-a56f-77640536e27f" providerId="ADAL" clId="{B70CE87E-AB47-4666-BF88-D489C6A5A07C}" dt="2022-06-27T12:53:26.220" v="744"/>
          <ac:spMkLst>
            <pc:docMk/>
            <pc:sldMk cId="3269718750" sldId="462"/>
            <ac:spMk id="10" creationId="{DB26D5DD-5282-9E0A-C2DB-80DB7BB431DF}"/>
          </ac:spMkLst>
        </pc:spChg>
        <pc:spChg chg="add del">
          <ac:chgData name="אלכס גורבצ'וב" userId="8459a7c7-b354-45d8-a56f-77640536e27f" providerId="ADAL" clId="{B70CE87E-AB47-4666-BF88-D489C6A5A07C}" dt="2022-06-27T12:55:14.779" v="829"/>
          <ac:spMkLst>
            <pc:docMk/>
            <pc:sldMk cId="3269718750" sldId="462"/>
            <ac:spMk id="12" creationId="{1733F971-C32C-F735-D658-B5A67193699F}"/>
          </ac:spMkLst>
        </pc:spChg>
        <pc:spChg chg="add mod">
          <ac:chgData name="אלכס גורבצ'וב" userId="8459a7c7-b354-45d8-a56f-77640536e27f" providerId="ADAL" clId="{B70CE87E-AB47-4666-BF88-D489C6A5A07C}" dt="2022-06-27T12:54:57.189" v="824" actId="1035"/>
          <ac:spMkLst>
            <pc:docMk/>
            <pc:sldMk cId="3269718750" sldId="462"/>
            <ac:spMk id="13" creationId="{9CEA2FEE-BED0-5AEC-4687-AE1512B03AFE}"/>
          </ac:spMkLst>
        </pc:spChg>
        <pc:spChg chg="add mod">
          <ac:chgData name="אלכס גורבצ'וב" userId="8459a7c7-b354-45d8-a56f-77640536e27f" providerId="ADAL" clId="{B70CE87E-AB47-4666-BF88-D489C6A5A07C}" dt="2022-06-27T12:55:31.677" v="834" actId="1038"/>
          <ac:spMkLst>
            <pc:docMk/>
            <pc:sldMk cId="3269718750" sldId="462"/>
            <ac:spMk id="15" creationId="{FFC7BC6F-36AB-CC1A-37EF-74DF4BA904CA}"/>
          </ac:spMkLst>
        </pc:spChg>
        <pc:picChg chg="del">
          <ac:chgData name="אלכס גורבצ'וב" userId="8459a7c7-b354-45d8-a56f-77640536e27f" providerId="ADAL" clId="{B70CE87E-AB47-4666-BF88-D489C6A5A07C}" dt="2022-06-27T12:39:34.549" v="510" actId="478"/>
          <ac:picMkLst>
            <pc:docMk/>
            <pc:sldMk cId="3269718750" sldId="462"/>
            <ac:picMk id="4" creationId="{AA4A3981-CC2C-2B09-8DC7-39D1CC0867CA}"/>
          </ac:picMkLst>
        </pc:picChg>
        <pc:picChg chg="add mod">
          <ac:chgData name="אלכס גורבצ'וב" userId="8459a7c7-b354-45d8-a56f-77640536e27f" providerId="ADAL" clId="{B70CE87E-AB47-4666-BF88-D489C6A5A07C}" dt="2022-06-27T12:54:44.973" v="816" actId="1035"/>
          <ac:picMkLst>
            <pc:docMk/>
            <pc:sldMk cId="3269718750" sldId="462"/>
            <ac:picMk id="8" creationId="{85C6D5E0-BC67-D456-2368-FCC7B9DF509F}"/>
          </ac:picMkLst>
        </pc:picChg>
        <pc:picChg chg="mod">
          <ac:chgData name="אלכס גורבצ'וב" userId="8459a7c7-b354-45d8-a56f-77640536e27f" providerId="ADAL" clId="{B70CE87E-AB47-4666-BF88-D489C6A5A07C}" dt="2022-06-27T12:56:24.717" v="838" actId="1076"/>
          <ac:picMkLst>
            <pc:docMk/>
            <pc:sldMk cId="3269718750" sldId="462"/>
            <ac:picMk id="1032" creationId="{100EE3C7-C530-20A7-B241-82814A72F46F}"/>
          </ac:picMkLst>
        </pc:picChg>
      </pc:sldChg>
      <pc:sldChg chg="addSp delSp modSp add mod ord">
        <pc:chgData name="אלכס גורבצ'וב" userId="8459a7c7-b354-45d8-a56f-77640536e27f" providerId="ADAL" clId="{B70CE87E-AB47-4666-BF88-D489C6A5A07C}" dt="2022-06-27T13:00:44.301" v="973" actId="1076"/>
        <pc:sldMkLst>
          <pc:docMk/>
          <pc:sldMk cId="841833794" sldId="463"/>
        </pc:sldMkLst>
        <pc:spChg chg="mod">
          <ac:chgData name="אלכס גורבצ'וב" userId="8459a7c7-b354-45d8-a56f-77640536e27f" providerId="ADAL" clId="{B70CE87E-AB47-4666-BF88-D489C6A5A07C}" dt="2022-06-27T12:59:53.289" v="966" actId="403"/>
          <ac:spMkLst>
            <pc:docMk/>
            <pc:sldMk cId="841833794" sldId="463"/>
            <ac:spMk id="7" creationId="{54E9E228-B02C-3941-B458-23CB2D67B476}"/>
          </ac:spMkLst>
        </pc:spChg>
        <pc:picChg chg="del">
          <ac:chgData name="אלכס גורבצ'וב" userId="8459a7c7-b354-45d8-a56f-77640536e27f" providerId="ADAL" clId="{B70CE87E-AB47-4666-BF88-D489C6A5A07C}" dt="2022-06-27T12:56:49.286" v="842" actId="478"/>
          <ac:picMkLst>
            <pc:docMk/>
            <pc:sldMk cId="841833794" sldId="463"/>
            <ac:picMk id="4" creationId="{AA4A3981-CC2C-2B09-8DC7-39D1CC0867CA}"/>
          </ac:picMkLst>
        </pc:picChg>
        <pc:picChg chg="add mod">
          <ac:chgData name="אלכס גורבצ'וב" userId="8459a7c7-b354-45d8-a56f-77640536e27f" providerId="ADAL" clId="{B70CE87E-AB47-4666-BF88-D489C6A5A07C}" dt="2022-06-27T12:59:49.909" v="965" actId="1076"/>
          <ac:picMkLst>
            <pc:docMk/>
            <pc:sldMk cId="841833794" sldId="463"/>
            <ac:picMk id="5" creationId="{7259B101-8B06-067D-4B76-2FC84C5B2CD8}"/>
          </ac:picMkLst>
        </pc:picChg>
        <pc:picChg chg="mod">
          <ac:chgData name="אלכס גורבצ'וב" userId="8459a7c7-b354-45d8-a56f-77640536e27f" providerId="ADAL" clId="{B70CE87E-AB47-4666-BF88-D489C6A5A07C}" dt="2022-06-27T13:00:44.301" v="973" actId="1076"/>
          <ac:picMkLst>
            <pc:docMk/>
            <pc:sldMk cId="841833794" sldId="463"/>
            <ac:picMk id="1032" creationId="{100EE3C7-C530-20A7-B241-82814A72F46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2,'4'3,"0"0,0-1,-1 0,1 0,0 0,1 0,-1-1,0 1,1-1,-1 0,0-1,1 1,-1-1,6 0,67-5,-61 3,669-15,-446 19,-149-2,-64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28,'94'0,"317"-15,-273 4,184 10,-142 3,-89-2,-63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1,'1547'0,"-1520"0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0,'865'0,"-835"0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27,'0'-1,"0"0,1 0,-1 0,1 1,-1-1,1 0,-1 0,1 0,-1 0,1 1,0-1,-1 0,1 0,0 1,0-1,-1 1,1-1,0 1,0-1,0 1,0-1,0 1,0 0,0-1,0 1,0 0,0 0,1 0,36-4,-32 3,529-4,-288 8,453-3,-673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27,'1'-1,"-1"0,1 0,-1-1,1 1,0 0,-1 0,1 0,0 0,0 1,-1-1,1 0,0 0,0 0,0 1,0-1,0 0,0 1,0-1,1 1,-1-1,0 1,0 0,0-1,0 1,1 0,-1 0,2 0,42-4,-38 4,645-3,-332 6,101-3,-392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1,'4'0,"50"-1,0 3,103 16,-63-3,138 5,-132-14,102 20,-112-8,-33-5,1-2,0-3,70 1,499-11,-602 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7T12:16:43.38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0 217,'4'-3,"0"0,0 1,0-1,0 1,0 0,0 0,1 1,-1-1,1 1,6-1,55-6,-34 5,158-38,-16 2,252-16,-305 33,-89 14,0 2,1 1,33-1,1370 6,-607 2,-637 10,-45 0,-114-11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3.png>
</file>

<file path=ppt/media/image4.jp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code.visualstudio.com/download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customXml" Target="../ink/ink5.xml"/><Relationship Id="rId18" Type="http://schemas.openxmlformats.org/officeDocument/2006/relationships/customXml" Target="../ink/ink7.xml"/><Relationship Id="rId3" Type="http://schemas.openxmlformats.org/officeDocument/2006/relationships/image" Target="../media/image3.png"/><Relationship Id="rId21" Type="http://schemas.openxmlformats.org/officeDocument/2006/relationships/customXml" Target="../ink/ink8.xml"/><Relationship Id="rId7" Type="http://schemas.openxmlformats.org/officeDocument/2006/relationships/customXml" Target="../ink/ink2.xml"/><Relationship Id="rId12" Type="http://schemas.openxmlformats.org/officeDocument/2006/relationships/image" Target="../media/image70.png"/><Relationship Id="rId17" Type="http://schemas.openxmlformats.org/officeDocument/2006/relationships/image" Target="../media/image10.png"/><Relationship Id="rId2" Type="http://schemas.openxmlformats.org/officeDocument/2006/relationships/image" Target="../media/image4.jpg"/><Relationship Id="rId16" Type="http://schemas.openxmlformats.org/officeDocument/2006/relationships/image" Target="../media/image9.pn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23" Type="http://schemas.openxmlformats.org/officeDocument/2006/relationships/image" Target="../media/image14.png"/><Relationship Id="rId10" Type="http://schemas.openxmlformats.org/officeDocument/2006/relationships/image" Target="../media/image60.png"/><Relationship Id="rId19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3.xml"/><Relationship Id="rId1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hyperlink" Target="https://git-scm.com/" TargetMode="External"/><Relationship Id="rId4" Type="http://schemas.openxmlformats.org/officeDocument/2006/relationships/hyperlink" Target="https://github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סביבת עבודה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ההמלצה לעבוד עם תוכנה: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https://code.visualstudio.com/download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תוספים המומלצים:</a:t>
            </a:r>
            <a:b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CED5DD-5929-885D-B077-4275F69B6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1135891" y="3059472"/>
            <a:ext cx="3791270" cy="2127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39162-E776-72C7-0569-283BE7AEAD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7176" y="4393700"/>
            <a:ext cx="374332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3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סביבת עבודה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פתיחת תיקייה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פתיחת קובץ חדש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העתקה/שינוי של קובץ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שמירת קובץ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סוגי קבצים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Word Wrap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תצוגה מקדימה</a:t>
            </a:r>
          </a:p>
          <a:p>
            <a:pPr algn="r" rtl="1">
              <a:lnSpc>
                <a:spcPct val="150000"/>
              </a:lnSpc>
            </a:pPr>
            <a:b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989950-809F-3832-EDCC-17BCE9BA5129}"/>
              </a:ext>
            </a:extLst>
          </p:cNvPr>
          <p:cNvGrpSpPr/>
          <p:nvPr/>
        </p:nvGrpSpPr>
        <p:grpSpPr>
          <a:xfrm>
            <a:off x="1259852" y="1669071"/>
            <a:ext cx="3410485" cy="4849283"/>
            <a:chOff x="4560605" y="1507065"/>
            <a:chExt cx="3410485" cy="484928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D950970-FEEF-8BC4-A1F3-AA1124037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60605" y="1507065"/>
              <a:ext cx="3410485" cy="4849283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DA8BA76D-7B01-2DF2-48FC-DC98F9F23AC3}"/>
                    </a:ext>
                  </a:extLst>
                </p14:cNvPr>
                <p14:cNvContentPartPr/>
                <p14:nvPr/>
              </p14:nvContentPartPr>
              <p14:xfrm>
                <a:off x="4981744" y="1896187"/>
                <a:ext cx="432720" cy="900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FA24688D-7C45-4976-87D0-0066060C4BA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927744" y="1788187"/>
                  <a:ext cx="540360" cy="22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50E8BF9F-A74C-F033-8C88-0DEB1E9C9BC4}"/>
                    </a:ext>
                  </a:extLst>
                </p14:cNvPr>
                <p14:cNvContentPartPr/>
                <p14:nvPr/>
              </p14:nvContentPartPr>
              <p14:xfrm>
                <a:off x="4964824" y="2075107"/>
                <a:ext cx="455760" cy="1008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245B5E0-48F5-4F3C-BDFC-C683D08A8B70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911184" y="1967467"/>
                  <a:ext cx="56340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C64CC8FC-67B9-0011-A621-39641B45B1F1}"/>
                    </a:ext>
                  </a:extLst>
                </p14:cNvPr>
                <p14:cNvContentPartPr/>
                <p14:nvPr/>
              </p14:nvContentPartPr>
              <p14:xfrm>
                <a:off x="4973464" y="2759827"/>
                <a:ext cx="56700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540D4068-FF6C-458B-B0F5-FB22D676BD04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919464" y="2652187"/>
                  <a:ext cx="67464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D16A9CC2-9364-8E21-B33A-2E8618382898}"/>
                    </a:ext>
                  </a:extLst>
                </p14:cNvPr>
                <p14:cNvContentPartPr/>
                <p14:nvPr/>
              </p14:nvContentPartPr>
              <p14:xfrm>
                <a:off x="4956184" y="4144387"/>
                <a:ext cx="32292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ED28623C-B299-4E5F-B697-63AB743269C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902544" y="4036387"/>
                  <a:ext cx="43056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6856C39A-8D75-3EE3-1C5B-25BF0FCF9437}"/>
                    </a:ext>
                  </a:extLst>
                </p14:cNvPr>
                <p14:cNvContentPartPr/>
                <p14:nvPr/>
              </p14:nvContentPartPr>
              <p14:xfrm>
                <a:off x="4904704" y="4382707"/>
                <a:ext cx="567360" cy="1008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14703749-E0AE-4483-B7B7-CBA36EAF55AE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851064" y="4274707"/>
                  <a:ext cx="67500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5C7B2B38-3D72-176E-F474-DF7DB924088F}"/>
                    </a:ext>
                  </a:extLst>
                </p14:cNvPr>
                <p14:cNvContentPartPr/>
                <p14:nvPr/>
              </p14:nvContentPartPr>
              <p14:xfrm>
                <a:off x="4921984" y="4826947"/>
                <a:ext cx="540720" cy="972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F7339013-1392-484F-8139-4FF28E7CE11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867984" y="4719307"/>
                  <a:ext cx="648360" cy="225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E6DD4B4-7926-CC10-2D85-880995724B44}"/>
              </a:ext>
            </a:extLst>
          </p:cNvPr>
          <p:cNvGrpSpPr/>
          <p:nvPr/>
        </p:nvGrpSpPr>
        <p:grpSpPr>
          <a:xfrm>
            <a:off x="4826800" y="1661151"/>
            <a:ext cx="3919849" cy="4857204"/>
            <a:chOff x="5194270" y="1499145"/>
            <a:chExt cx="3919849" cy="485720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A98E594-37F0-CDBA-B8F1-5640084DA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194270" y="1499145"/>
              <a:ext cx="3919849" cy="4857204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C2B6E669-85E7-0845-B581-11D079A8CD85}"/>
                    </a:ext>
                  </a:extLst>
                </p14:cNvPr>
                <p14:cNvContentPartPr/>
                <p14:nvPr/>
              </p14:nvContentPartPr>
              <p14:xfrm>
                <a:off x="6707944" y="5238067"/>
                <a:ext cx="698760" cy="5292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7AF92C59-8D78-43DC-AD8B-04495E20643D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6653944" y="5130067"/>
                  <a:ext cx="806400" cy="268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90966AF-1F81-F996-E25B-C2872E45D82C}"/>
              </a:ext>
            </a:extLst>
          </p:cNvPr>
          <p:cNvGrpSpPr/>
          <p:nvPr/>
        </p:nvGrpSpPr>
        <p:grpSpPr>
          <a:xfrm>
            <a:off x="8836618" y="5866249"/>
            <a:ext cx="2557605" cy="652105"/>
            <a:chOff x="9204088" y="5704243"/>
            <a:chExt cx="2557605" cy="652105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AD64BAC-B4F6-0648-613C-90085C195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04088" y="5704243"/>
              <a:ext cx="2557605" cy="652105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4" name="Ink 23">
                  <a:extLst>
                    <a:ext uri="{FF2B5EF4-FFF2-40B4-BE49-F238E27FC236}">
                      <a16:creationId xmlns:a16="http://schemas.microsoft.com/office/drawing/2014/main" id="{3406409F-95EF-14FE-F919-8B5003543BA9}"/>
                    </a:ext>
                  </a:extLst>
                </p14:cNvPr>
                <p14:cNvContentPartPr/>
                <p14:nvPr/>
              </p14:nvContentPartPr>
              <p14:xfrm>
                <a:off x="9374464" y="5878147"/>
                <a:ext cx="1390320" cy="7812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1AA1FDDB-E9B8-4167-8A2B-1F42274E3C32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9320464" y="5770507"/>
                  <a:ext cx="1497960" cy="293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487066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סביבת עבודה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21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  <a:p>
            <a:pPr algn="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היא פלטפורמת פיתוח הגדולה בעולם וכוללת כ-60 מיליון מפתחים אשר יכולים לשתף, להתייעץ לאחסן, לנהל גרסאות ולעבוד ביחד בכדי לפתח קוד.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חלק גדול מהקוד המפורסם שם פתוח לשימוש לכולם אך חברות רבות משתמשות בפלטפורמה כמקום לניהול גרסאות, אחסון ושיתוף קוד בין המפתחים השונים בחברה באזור שמוקצה רק עבורם.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מעבר לנוכחות המקצועית החשובה לאנשי הפיתוח, ברמת העיקרון - זוהי רשת "סטרילית" שאין בה כמעט מקום למגייסים - לכן מפתחים מרגישים נוח לפעול שם.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https://github.com/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כדי לעבוד עם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נצטרך גם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(מערכת חכמה לניהול גרסאות).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https://git-scm.com/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B48578-6D64-C188-DE1D-33953CC4418D}"/>
              </a:ext>
            </a:extLst>
          </p:cNvPr>
          <p:cNvGrpSpPr/>
          <p:nvPr/>
        </p:nvGrpSpPr>
        <p:grpSpPr>
          <a:xfrm>
            <a:off x="1135891" y="2656489"/>
            <a:ext cx="3791270" cy="2933129"/>
            <a:chOff x="1135891" y="3423220"/>
            <a:chExt cx="3791270" cy="2933129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3CED5DD-5929-885D-B077-4275F69B6F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/>
          </p:blipFill>
          <p:spPr bwMode="auto">
            <a:xfrm>
              <a:off x="1135891" y="3423220"/>
              <a:ext cx="3791270" cy="1399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Baby Git Makefile">
              <a:extLst>
                <a:ext uri="{FF2B5EF4-FFF2-40B4-BE49-F238E27FC236}">
                  <a16:creationId xmlns:a16="http://schemas.microsoft.com/office/drawing/2014/main" id="{3AD9E046-6E7A-4382-D122-453FF792BA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3543" y="4569702"/>
              <a:ext cx="3215965" cy="17866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2780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תורידו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למחשב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תבצעו התקנה של הרכיב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במחשב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תפתחו חשבון באתר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תוכנת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Visual Studio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חלון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265939" y="2916027"/>
            <a:ext cx="5531173" cy="241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4A3981-CC2C-2B09-8DC7-39D1CC0867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2310" y="4909526"/>
            <a:ext cx="2968774" cy="189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6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92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לאחר ההתקנה נוודא שהכל תקין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תכתבו בחלון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איזה גרסה מותקנת?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הגדרת המשתמש האישי שלנו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Visual Studio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תתחברו עם החשבון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שיצרתם 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תכתבו בחלון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תכתבו בחלון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כדי לוודא שעשינו נכון, תכתבו בחלון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92767B81-ED8A-3570-086C-6C27C9231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1" y="3051454"/>
            <a:ext cx="1606609" cy="21544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--version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DFF8355B-F9B4-AB5A-4AC2-DBA6350BD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5984" y="4991349"/>
            <a:ext cx="3396921" cy="21544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config --global user.name</a:t>
            </a:r>
            <a:r>
              <a:rPr kumimoji="0" lang="he-IL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he-IL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שם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C6D5E0-BC67-D456-2368-FCC7B9DF50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9301" y="4438893"/>
            <a:ext cx="390525" cy="504825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9CEA2FEE-BED0-5AEC-4687-AE1512B03A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125" y="5439048"/>
            <a:ext cx="3597779" cy="21544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config --global user.email "</a:t>
            </a:r>
            <a:r>
              <a:rPr kumimoji="0" lang="he-IL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מייל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"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FFC7BC6F-36AB-CC1A-37EF-74DF4BA90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076" y="5833123"/>
            <a:ext cx="1868564" cy="21544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config --list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71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92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הראשון שלכם באתר של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תשכפלו בעזרת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clone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תבדקו שיש סנכרון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1147178" y="1969806"/>
            <a:ext cx="3768695" cy="431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59B101-8B06-067D-4B76-2FC84C5B2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9436" y="3229731"/>
            <a:ext cx="3542231" cy="293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33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2316</TotalTime>
  <Words>294</Words>
  <Application>Microsoft Office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Sagona ExtraLight</vt:lpstr>
      <vt:lpstr>Speak Pro</vt:lpstr>
      <vt:lpstr>Wingdings</vt:lpstr>
      <vt:lpstr>Office Theme</vt:lpstr>
      <vt:lpstr>QA בודק תוכנה</vt:lpstr>
      <vt:lpstr>סביבת עבודה</vt:lpstr>
      <vt:lpstr>סביבת עבודה</vt:lpstr>
      <vt:lpstr>סביבת עבודה</vt:lpstr>
      <vt:lpstr>Git</vt:lpstr>
      <vt:lpstr>Git</vt:lpstr>
      <vt:lpstr>Git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15</cp:revision>
  <dcterms:created xsi:type="dcterms:W3CDTF">2022-03-07T11:44:47Z</dcterms:created>
  <dcterms:modified xsi:type="dcterms:W3CDTF">2022-06-27T13:00:50Z</dcterms:modified>
</cp:coreProperties>
</file>

<file path=docProps/thumbnail.jpeg>
</file>